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C59F46-A9A0-316D-6398-ED0F24EE05FA}" v="26" dt="2026-09-14T10:51:07.774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Cansu MERT" userId="S::cansu.mert@fbu.edu.tr::b023ba68-bf51-45c0-b0bf-5b06d77d755c" providerId="AD" clId="Web-{BDC59F46-A9A0-316D-6398-ED0F24EE05FA}"/>
    <pc:docChg chg="modSld">
      <pc:chgData name="Öğr. Gör. Cansu MERT" userId="S::cansu.mert@fbu.edu.tr::b023ba68-bf51-45c0-b0bf-5b06d77d755c" providerId="AD" clId="Web-{BDC59F46-A9A0-316D-6398-ED0F24EE05FA}" dt="2026-09-14T10:50:58.664" v="15"/>
      <pc:docMkLst>
        <pc:docMk/>
      </pc:docMkLst>
      <pc:sldChg chg="modSp">
        <pc:chgData name="Öğr. Gör. Cansu MERT" userId="S::cansu.mert@fbu.edu.tr::b023ba68-bf51-45c0-b0bf-5b06d77d755c" providerId="AD" clId="Web-{BDC59F46-A9A0-316D-6398-ED0F24EE05FA}" dt="2026-09-14T10:50:58.664" v="15"/>
        <pc:sldMkLst>
          <pc:docMk/>
          <pc:sldMk cId="3285909656" sldId="260"/>
        </pc:sldMkLst>
        <pc:graphicFrameChg chg="mod modGraphic">
          <ac:chgData name="Öğr. Gör. Cansu MERT" userId="S::cansu.mert@fbu.edu.tr::b023ba68-bf51-45c0-b0bf-5b06d77d755c" providerId="AD" clId="Web-{BDC59F46-A9A0-316D-6398-ED0F24EE05FA}" dt="2026-09-14T10:50:58.664" v="1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  <pc:docChgLst>
    <pc:chgData clId="Web-{BDC59F46-A9A0-316D-6398-ED0F24EE05FA}"/>
    <pc:docChg chg="modSld">
      <pc:chgData name="" userId="" providerId="" clId="Web-{BDC59F46-A9A0-316D-6398-ED0F24EE05FA}" dt="2026-09-14T10:50:53.992" v="1"/>
      <pc:docMkLst>
        <pc:docMk/>
      </pc:docMkLst>
      <pc:sldChg chg="modSp">
        <pc:chgData name="" userId="" providerId="" clId="Web-{BDC59F46-A9A0-316D-6398-ED0F24EE05FA}" dt="2026-09-14T10:50:53.992" v="1"/>
        <pc:sldMkLst>
          <pc:docMk/>
          <pc:sldMk cId="3285909656" sldId="260"/>
        </pc:sldMkLst>
        <pc:graphicFrameChg chg="mod modGraphic">
          <ac:chgData name="" userId="" providerId="" clId="Web-{BDC59F46-A9A0-316D-6398-ED0F24EE05FA}" dt="2026-09-14T10:50:53.992" v="1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729869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Öğr. Gör. Cansu MERT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76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Cansu MERT</cp:lastModifiedBy>
  <cp:revision>21</cp:revision>
  <cp:lastPrinted>2022-02-24T09:20:43Z</cp:lastPrinted>
  <dcterms:created xsi:type="dcterms:W3CDTF">2021-04-20T12:55:35Z</dcterms:created>
  <dcterms:modified xsi:type="dcterms:W3CDTF">2026-09-14T10:51:11Z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